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5"/>
  </p:notesMasterIdLst>
  <p:sldIdLst>
    <p:sldId id="256" r:id="rId9"/>
    <p:sldId id="447" r:id="rId10"/>
    <p:sldId id="446" r:id="rId11"/>
    <p:sldId id="457" r:id="rId12"/>
    <p:sldId id="455" r:id="rId13"/>
    <p:sldId id="448" r:id="rId14"/>
    <p:sldId id="420" r:id="rId15"/>
    <p:sldId id="421" r:id="rId16"/>
    <p:sldId id="419" r:id="rId17"/>
    <p:sldId id="341" r:id="rId18"/>
    <p:sldId id="390" r:id="rId19"/>
    <p:sldId id="459" r:id="rId20"/>
    <p:sldId id="339" r:id="rId21"/>
    <p:sldId id="337" r:id="rId22"/>
    <p:sldId id="433" r:id="rId23"/>
    <p:sldId id="434" r:id="rId24"/>
    <p:sldId id="413" r:id="rId25"/>
    <p:sldId id="380" r:id="rId26"/>
    <p:sldId id="442" r:id="rId27"/>
    <p:sldId id="460" r:id="rId28"/>
    <p:sldId id="440" r:id="rId29"/>
    <p:sldId id="461" r:id="rId30"/>
    <p:sldId id="432" r:id="rId31"/>
    <p:sldId id="422" r:id="rId32"/>
    <p:sldId id="429" r:id="rId33"/>
    <p:sldId id="310" r:id="rId34"/>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51" autoAdjust="0"/>
    <p:restoredTop sz="77351"/>
  </p:normalViewPr>
  <p:slideViewPr>
    <p:cSldViewPr>
      <p:cViewPr varScale="1">
        <p:scale>
          <a:sx n="89" d="100"/>
          <a:sy n="89" d="100"/>
        </p:scale>
        <p:origin x="66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a:t>
            </a:r>
            <a:r>
              <a:rPr lang="en-US" i="1" dirty="0" err="1"/>
              <a:t>Programme</a:t>
            </a:r>
            <a:r>
              <a:rPr lang="en-US" i="1" dirty="0"/>
              <a:t>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561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594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r>
              <a:rPr lang="en-US" dirty="0"/>
              <a:t/>
            </a: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Just think about how many times you have already read things today. It really is a vital skill.</a:t>
            </a: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r>
              <a:rPr lang="en-US" dirty="0"/>
              <a:t/>
            </a:r>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what each word means – use our glossary to help: https://</a:t>
            </a:r>
            <a:r>
              <a:rPr lang="en-US" dirty="0" err="1"/>
              <a:t>www.littlewandlelettersandsounds.org.uk</a:t>
            </a:r>
            <a:r>
              <a:rPr lang="en-US" dirty="0"/>
              <a:t>/resources/my-letters-and-sounds/getting-started/</a:t>
            </a:r>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usually teach four new sounds a week and have a review lesson on a Friday. You will get a list of the sounds that we are learning to have at home. This will help you with formation and pronunciation.  </a:t>
            </a:r>
          </a:p>
        </p:txBody>
      </p:sp>
    </p:spTree>
    <p:extLst>
      <p:ext uri="{BB962C8B-B14F-4D97-AF65-F5344CB8AC3E}">
        <p14:creationId xmlns:p14="http://schemas.microsoft.com/office/powerpoint/2010/main" val="248116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3C1KTDag0ZA" TargetMode="Externa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tif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7.em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tiff"/></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4.xml.rels><?xml version="1.0" encoding="UTF-8" standalone="yes"?>
<Relationships xmlns="http://schemas.openxmlformats.org/package/2006/relationships"><Relationship Id="rId3" Type="http://schemas.openxmlformats.org/officeDocument/2006/relationships/hyperlink" Target="https://youtu.be/-ZtjFIvA_f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IL5YUCPyC5I?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p:txBody>
          <a:bodyPr/>
          <a:lstStyle/>
          <a:p>
            <a:r>
              <a:rPr lang="en-US" dirty="0"/>
              <a:t>Gradually your child learns the entire alphabetic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623392" y="2060848"/>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6023992" y="2924944"/>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5" name="3C1KTDag0ZA"/>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2207568" y="1921886"/>
            <a:ext cx="7614592" cy="4129084"/>
          </a:xfrm>
          <a:prstGeom prst="rect">
            <a:avLst/>
          </a:prstGeom>
          <a:noFill/>
          <a:ln>
            <a:noFill/>
          </a:ln>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 </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lstStyle/>
          <a:p>
            <a:r>
              <a:rPr lang="en-US" dirty="0"/>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a:lstStyle/>
          <a:p>
            <a:pPr marL="0" indent="0">
              <a:buNone/>
            </a:pPr>
            <a:r>
              <a:rPr lang="en-US" b="1" dirty="0">
                <a:solidFill>
                  <a:schemeClr val="accent2"/>
                </a:solidFill>
              </a:rPr>
              <a:t>The shared book is for YOU to read: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Introduce new and exciting language</a:t>
            </a:r>
          </a:p>
          <a:p>
            <a:pPr lvl="1">
              <a:spcBef>
                <a:spcPts val="600"/>
              </a:spcBef>
              <a:buFont typeface="Courier New" panose="02070309020205020404" pitchFamily="49" charset="0"/>
              <a:buChar char="o"/>
            </a:pPr>
            <a:r>
              <a:rPr lang="en-US" dirty="0">
                <a:solidFill>
                  <a:schemeClr val="tx1">
                    <a:lumMod val="95000"/>
                    <a:lumOff val="5000"/>
                  </a:schemeClr>
                </a:solidFill>
              </a:rPr>
              <a:t>Encourage your child to use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Make up sentences together</a:t>
            </a:r>
          </a:p>
          <a:p>
            <a:pPr lvl="1">
              <a:spcBef>
                <a:spcPts val="600"/>
              </a:spcBef>
              <a:buFont typeface="Courier New" panose="02070309020205020404" pitchFamily="49" charset="0"/>
              <a:buChar char="o"/>
            </a:pPr>
            <a:r>
              <a:rPr lang="en-US" dirty="0">
                <a:solidFill>
                  <a:schemeClr val="tx1">
                    <a:lumMod val="95000"/>
                    <a:lumOff val="5000"/>
                  </a:schemeClr>
                </a:solidFill>
              </a:rPr>
              <a:t>Find different words to use</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a:lstStyle/>
          <a:p>
            <a:r>
              <a:rPr lang="en-US" dirty="0"/>
              <a:t>Read to your child</a:t>
            </a: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479376" y="332656"/>
            <a:ext cx="7003074" cy="1152128"/>
          </a:xfrm>
        </p:spPr>
        <p:txBody>
          <a:bodyPr/>
          <a:lstStyle/>
          <a:p>
            <a:r>
              <a:rPr lang="en-US" dirty="0"/>
              <a:t>How many times have you already read today?</a:t>
            </a:r>
          </a:p>
        </p:txBody>
      </p:sp>
    </p:spTree>
    <p:extLst>
      <p:ext uri="{BB962C8B-B14F-4D97-AF65-F5344CB8AC3E}">
        <p14:creationId xmlns:p14="http://schemas.microsoft.com/office/powerpoint/2010/main" val="4281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4" name="Online Media 3" descr="How we teach blending">
            <a:hlinkClick r:id="" action="ppaction://media"/>
            <a:extLst>
              <a:ext uri="{FF2B5EF4-FFF2-40B4-BE49-F238E27FC236}">
                <a16:creationId xmlns:a16="http://schemas.microsoft.com/office/drawing/2014/main" id="{42797611-F16B-2043-A6FF-337038723033}"/>
              </a:ext>
            </a:extLst>
          </p:cNvPr>
          <p:cNvPicPr>
            <a:picLocks noRot="1" noChangeAspect="1"/>
          </p:cNvPicPr>
          <p:nvPr>
            <a:videoFile r:link="rId1"/>
          </p:nvPr>
        </p:nvPicPr>
        <p:blipFill>
          <a:blip r:embed="rId4"/>
          <a:stretch>
            <a:fillRect/>
          </a:stretch>
        </p:blipFill>
        <p:spPr>
          <a:xfrm>
            <a:off x="2510729" y="1844824"/>
            <a:ext cx="7170541" cy="4051356"/>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6" name="Rounded Rectangle 5">
            <a:extLst>
              <a:ext uri="{FF2B5EF4-FFF2-40B4-BE49-F238E27FC236}">
                <a16:creationId xmlns:a16="http://schemas.microsoft.com/office/drawing/2014/main" id="{3120A5B3-E8CF-1645-AE51-E5574FE5F74F}"/>
              </a:ext>
            </a:extLst>
          </p:cNvPr>
          <p:cNvSpPr/>
          <p:nvPr/>
        </p:nvSpPr>
        <p:spPr>
          <a:xfrm>
            <a:off x="6888088" y="2103647"/>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vowel digraph </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888088" y="308255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889778" y="409066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6000" y="3078291"/>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67408" y="2060848"/>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13" ma:contentTypeDescription="Create a new document." ma:contentTypeScope="" ma:versionID="bd71908aa7f3363b38879cbe876e6121">
  <xsd:schema xmlns:xsd="http://www.w3.org/2001/XMLSchema" xmlns:xs="http://www.w3.org/2001/XMLSchema" xmlns:p="http://schemas.microsoft.com/office/2006/metadata/properties" xmlns:ns2="b390c623-81a0-476f-984a-5b2ad478ef4f" xmlns:ns3="6d6ce26d-438a-4f93-8ad7-b70bc8847f7f" targetNamespace="http://schemas.microsoft.com/office/2006/metadata/properties" ma:root="true" ma:fieldsID="db6415f476d927de94aea22a5eb4cea6" ns2:_="" ns3:_="">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B8E684-7516-47AC-9294-08AAE612A259}">
  <ds:schemaRefs>
    <ds:schemaRef ds:uri="http://schemas.openxmlformats.org/package/2006/metadata/core-properties"/>
    <ds:schemaRef ds:uri="http://purl.org/dc/dcmitype/"/>
    <ds:schemaRef ds:uri="http://schemas.microsoft.com/office/infopath/2007/PartnerControls"/>
    <ds:schemaRef ds:uri="b390c623-81a0-476f-984a-5b2ad478ef4f"/>
    <ds:schemaRef ds:uri="http://purl.org/dc/elements/1.1/"/>
    <ds:schemaRef ds:uri="http://schemas.microsoft.com/office/2006/metadata/properties"/>
    <ds:schemaRef ds:uri="http://schemas.microsoft.com/office/2006/documentManagement/types"/>
    <ds:schemaRef ds:uri="http://purl.org/dc/terms/"/>
    <ds:schemaRef ds:uri="6d6ce26d-438a-4f93-8ad7-b70bc8847f7f"/>
    <ds:schemaRef ds:uri="http://www.w3.org/XML/1998/namespace"/>
  </ds:schemaRefs>
</ds:datastoreItem>
</file>

<file path=customXml/itemProps2.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3.xml><?xml version="1.0" encoding="utf-8"?>
<ds:datastoreItem xmlns:ds="http://schemas.openxmlformats.org/officeDocument/2006/customXml" ds:itemID="{B0A21441-236E-4913-9BD5-2514F499D8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37089</TotalTime>
  <Words>1156</Words>
  <Application>Microsoft Office PowerPoint</Application>
  <PresentationFormat>Widescreen</PresentationFormat>
  <Paragraphs>102</Paragraphs>
  <Slides>26</Slides>
  <Notes>26</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26</vt:i4>
      </vt:variant>
    </vt:vector>
  </HeadingPairs>
  <TitlesOfParts>
    <vt:vector size="39" baseType="lpstr">
      <vt:lpstr>Arial</vt:lpstr>
      <vt:lpstr>Calibri</vt:lpstr>
      <vt:lpstr>Calibri Light</vt:lpstr>
      <vt:lpstr>Courier New</vt:lpstr>
      <vt:lpstr>Gotham Narrow Bold</vt:lpstr>
      <vt:lpstr>Open Sans</vt:lpstr>
      <vt:lpstr>Open Sans Light</vt:lpstr>
      <vt:lpstr>Sassoon Infant Rg</vt:lpstr>
      <vt:lpstr>Presentation cover</vt:lpstr>
      <vt:lpstr>Normal body copy page</vt:lpstr>
      <vt:lpstr>Custom Design</vt:lpstr>
      <vt:lpstr>3_Normal body copy page</vt:lpstr>
      <vt:lpstr>4_Normal body copy page</vt:lpstr>
      <vt:lpstr>PowerPoint Presentation</vt:lpstr>
      <vt:lpstr>PowerPoint Presentation</vt:lpstr>
      <vt:lpstr>How many times have you already read today?</vt:lpstr>
      <vt:lpstr>PowerPoint Presentation</vt:lpstr>
      <vt:lpstr>Little Wandle Letters and Sounds Revised</vt:lpstr>
      <vt:lpstr>Phonics is:</vt:lpstr>
      <vt:lpstr>Blending to read words</vt:lpstr>
      <vt:lpstr>Terminology </vt:lpstr>
      <vt:lpstr>Teaching order </vt:lpstr>
      <vt:lpstr>Gradually your child learns the entire alphabetic code:</vt:lpstr>
      <vt:lpstr>How we make learning stick </vt:lpstr>
      <vt:lpstr>PowerPoint Presentation</vt:lpstr>
      <vt:lpstr>Reading and spelling </vt:lpstr>
      <vt:lpstr>And all the different ways to write  the phoneme sh:</vt:lpstr>
      <vt:lpstr>Tricky words </vt:lpstr>
      <vt:lpstr>Spelling</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Books going home</vt:lpstr>
      <vt:lpstr>Listening to your child read their phonics book</vt:lpstr>
      <vt:lpstr>Supporting your child with phonics</vt:lpstr>
      <vt:lpstr>Read to your child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Charlotte Homewood</cp:lastModifiedBy>
  <cp:revision>372</cp:revision>
  <cp:lastPrinted>2021-11-08T18:32:12Z</cp:lastPrinted>
  <dcterms:modified xsi:type="dcterms:W3CDTF">2023-09-08T12:15:40Z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ies>
</file>